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0EAC6-3594-4D57-86AB-CBF0F396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F2403A-A258-4D6A-AED4-807160A5C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80BDA-29DB-45B9-9D66-AE8F9848E85D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330BEC-5D9F-4172-8E92-21E271B16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07D8D-8CAB-4DA6-A5B0-1BB02C58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CBEC4-49E4-46FF-8A3F-B0B7844626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9097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1F0C7D-BF07-4646-B9ED-F7409B7FD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3C68F-0838-4E06-9BB4-F2C1579E9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7F53F-9C4B-49A4-B2C5-01A04F3C66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80BDA-29DB-45B9-9D66-AE8F9848E85D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B9719-9CE4-4EBD-AADC-D3F848976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B515E-1A3E-4328-A748-8DA4E6318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CBEC4-49E4-46FF-8A3F-B0B78446266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10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DEA3E5-6328-41E7-96B1-747EFD23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chemeClr val="accent2">
                    <a:lumMod val="40000"/>
                    <a:lumOff val="60000"/>
                  </a:schemeClr>
                </a:solidFill>
                <a:latin typeface="SutonnyMJ" pitchFamily="2" charset="0"/>
                <a:cs typeface="SutonnyMJ" pitchFamily="2" charset="0"/>
              </a:rPr>
              <a:t>D”P gva¨wgK</a:t>
            </a:r>
            <a:br>
              <a:rPr lang="en-US" sz="2400" b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600" b="1">
                <a:solidFill>
                  <a:schemeClr val="accent2">
                    <a:lumMod val="40000"/>
                    <a:lumOff val="60000"/>
                  </a:schemeClr>
                </a:solidFill>
                <a:latin typeface="RinkiyMJ" pitchFamily="2" charset="0"/>
                <a:cs typeface="RinkiyMJ" pitchFamily="2" charset="0"/>
              </a:rPr>
              <a:t>Z_¨ I †hvMv‡hvM cÖhyw³</a:t>
            </a:r>
            <a:endParaRPr lang="en-US" sz="5600" b="1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59D7A-59DA-46CD-861B-B47F5166F4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49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DCC6E36-3338-4985-A786-89298B54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326633-615D-4886-A68F-ED9A2EEB1F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9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8BAAE4A-FE6F-4D11-8780-70AC9607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57D7DC-40D8-4BC7-8872-6938E36085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2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EBD5FCD-36EC-45C1-A961-0945A1058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0461F-CAC8-49E5-B286-6849C022D9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5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61A3716-5CC3-49CF-86FC-AE3F6F7A3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78D98-45EA-4C73-8962-2F0232B165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2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22E7754-6DDF-46D3-AC2D-BC38882D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E388BD-D61E-4E4A-88FD-E5DF733A84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7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019C47C-3E67-4461-8913-12B4749E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3FD53-6A67-4C52-A681-F0BE9B92A4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4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16AF1B0-8056-4EBE-9485-F32DBF32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D4593B-0301-4C0B-8FDA-D26AE75838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3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976E90B-A5FC-4DD2-86CD-656FC714A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00BF5B-C17B-4FA2-AE7F-73BDC69312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2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DB40377-AAF9-4F4B-B45B-EA8F9B56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16B5ED-E33A-46F0-BE82-9A3BA85A03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3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987FF5-B633-4AC5-BD55-B60265C91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997BEA-1522-49C9-85AC-DB2BC65330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0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DFA410D-0A7C-4030-91EE-96C2C9E7A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B8DA0-3556-497C-A40C-73766444E3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8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3E6D9B8-2192-43F1-8E65-AA6C9C851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4000" b="1">
                <a:latin typeface="SutonnyMJ" pitchFamily="2" charset="0"/>
                <a:cs typeface="SutonnyMJ" pitchFamily="2" charset="0"/>
              </a:rPr>
              <a:t>cvV mswkøó</a:t>
            </a:r>
            <a:endParaRPr lang="en-US" sz="400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0F708A-70A9-4790-9490-9005C2A035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3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CEAF9E-BD91-454B-A8FA-FE3C7F73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0032D-7466-47EC-B42C-B87C39B029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0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61274C0-B0E6-4CA3-B260-46937EEB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9FCB7-F418-4D4A-AB18-996668608D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C71FC2C-05EB-4886-BA43-0FA2627AA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5A475B-7CD4-47D5-A4E8-AEE61944B8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4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1726D0C-89B5-45ED-9364-2877DD975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861357-2981-42E2-8A05-CB9B20CCF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6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7E4D1E-EEDF-4639-AAEB-3B34C79D0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33096-E001-475B-9476-65D8E0E082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5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ED7E8FB-9F3E-4EFA-AEB1-68075FF59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EF87C2-A8A8-417C-97B4-FF5EFB152C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1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FAC6BFD-6BF7-4A7E-A9CD-EF87A36BE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E9DF7-59E1-484A-8D39-EFCCD3F56D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4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On-screen Show (4:3)</PresentationFormat>
  <Paragraphs>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RinkiyMJ</vt:lpstr>
      <vt:lpstr>SutonnyMJ</vt:lpstr>
      <vt:lpstr>Office Theme</vt:lpstr>
      <vt:lpstr>D”P gva¨wgK Z_¨ I †hvMv‡hvM cÖhyw³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cvV mswkøó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D”P gva¨wgK Z_¨ I †hvMv‡hvM cÖhyw³</dc:title>
  <dc:creator>User PC</dc:creator>
  <cp:lastModifiedBy>User PC</cp:lastModifiedBy>
  <cp:revision>1</cp:revision>
  <dcterms:created xsi:type="dcterms:W3CDTF">2019-07-20T12:08:40Z</dcterms:created>
  <dcterms:modified xsi:type="dcterms:W3CDTF">2019-07-20T12:08:40Z</dcterms:modified>
</cp:coreProperties>
</file>